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2" r:id="rId4"/>
    <p:sldId id="263" r:id="rId5"/>
    <p:sldId id="282" r:id="rId6"/>
    <p:sldId id="267" r:id="rId7"/>
    <p:sldId id="285" r:id="rId8"/>
    <p:sldId id="273" r:id="rId9"/>
    <p:sldId id="274" r:id="rId10"/>
    <p:sldId id="275" r:id="rId11"/>
    <p:sldId id="276" r:id="rId12"/>
    <p:sldId id="277" r:id="rId13"/>
    <p:sldId id="279" r:id="rId14"/>
    <p:sldId id="266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>
        <p:scale>
          <a:sx n="79" d="100"/>
          <a:sy n="79" d="100"/>
        </p:scale>
        <p:origin x="-1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6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4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2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1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3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0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6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1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3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8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hyperlink" Target="https://escueladominicaliglesiaemanuel.milaulas.com/?redirect=0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hyperlink" Target="https://escueladominicaliglesiaemanuel.milaulas.com/?redirect=0" TargetMode="Externa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B8FB3B-819E-4A83-8677-498CFA0D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7689" y="1838917"/>
            <a:ext cx="9737334" cy="1825096"/>
          </a:xfrm>
        </p:spPr>
        <p:txBody>
          <a:bodyPr>
            <a:normAutofit/>
          </a:bodyPr>
          <a:lstStyle/>
          <a:p>
            <a:r>
              <a:rPr lang="es-ES" dirty="0"/>
              <a:t>esquema de reuniones de la iglesia Emanuel.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DE8C98-5DEF-40F9-9A3F-6FA913D96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3059" y="3765371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 partir del 2021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6E30534-55F9-4915-972C-A4C08619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8590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9DB0BDD0-0973-4FB6-B97F-70A362F79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45271"/>
              </p:ext>
            </p:extLst>
          </p:nvPr>
        </p:nvGraphicFramePr>
        <p:xfrm>
          <a:off x="0" y="156247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247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9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99089"/>
              </p:ext>
            </p:extLst>
          </p:nvPr>
        </p:nvGraphicFramePr>
        <p:xfrm>
          <a:off x="9572011" y="4483222"/>
          <a:ext cx="2581543" cy="236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011" y="4483222"/>
                        <a:ext cx="2581543" cy="2361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b="1" dirty="0"/>
              <a:t>NIVEL IV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Disfrutando sus relaciones. </a:t>
            </a:r>
            <a:r>
              <a:rPr lang="es-ES" sz="1800" b="1" dirty="0"/>
              <a:t>Cod-401-S2-B1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Transmitiendo nuestra fe. </a:t>
            </a:r>
            <a:r>
              <a:rPr lang="es-ES" sz="1800" b="1" dirty="0"/>
              <a:t>Cod-402-S2-B2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Teniendo una vida de trabajo fructífera. </a:t>
            </a:r>
            <a:r>
              <a:rPr lang="es-ES" b="1" dirty="0"/>
              <a:t>Cod-403-S2-B3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Edificando para futuras generaciones. </a:t>
            </a:r>
            <a:r>
              <a:rPr lang="es-ES" sz="1800" b="1" dirty="0"/>
              <a:t>Cod-404-S2-B4.</a:t>
            </a: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426548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b="1" dirty="0"/>
              <a:t>NIVEL V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Manejando la Palabra con Seguridad.  </a:t>
            </a:r>
            <a:r>
              <a:rPr lang="es-ES" sz="2200" b="1" dirty="0"/>
              <a:t>Cod-501-S3-B1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Desarrollando la Gran Comisión. </a:t>
            </a:r>
            <a:r>
              <a:rPr lang="es-ES" sz="2200" b="1" dirty="0"/>
              <a:t>Cod-502-S3-B2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Estableciendo un fundamento sólido en el evangelio.	 </a:t>
            </a:r>
            <a:r>
              <a:rPr lang="es-ES" sz="1600" b="1" dirty="0"/>
              <a:t>Cod503-S3-L3.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Captando la Visión de Dios para la Iglesia. </a:t>
            </a:r>
            <a:r>
              <a:rPr lang="es-ES" sz="2100" b="1" dirty="0"/>
              <a:t>Cod. 504-S3-L4</a:t>
            </a:r>
            <a:r>
              <a:rPr lang="es-ES" sz="2800" b="1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Viviendo en la Familia de Dios.  </a:t>
            </a:r>
            <a:r>
              <a:rPr lang="es-ES" sz="2100" b="1" dirty="0"/>
              <a:t>Cod. 505-S3-L5</a:t>
            </a: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391351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b="1" dirty="0"/>
              <a:t>NIVEL VI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Historia de las Iglesias Libres. Cod-601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Hermenéutica. Cod-602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Homilética. Cod-603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 err="1"/>
              <a:t>Sintesis</a:t>
            </a:r>
            <a:r>
              <a:rPr lang="es-ES" sz="2800" b="1" dirty="0"/>
              <a:t> del Antiguo Testamento. Cod-604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 err="1"/>
              <a:t>Sintesis</a:t>
            </a:r>
            <a:r>
              <a:rPr lang="es-ES" sz="2800" b="1" dirty="0"/>
              <a:t> del Nuevo testamento.  Cod-605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162027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800" b="1" dirty="0"/>
              <a:t>NIVEL VII</a:t>
            </a:r>
          </a:p>
          <a:p>
            <a:pPr marL="457200" lvl="1" indent="0">
              <a:buNone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Primeros Principios. Guía Maestros. </a:t>
            </a:r>
            <a:r>
              <a:rPr lang="es-ES" sz="2400" b="1" dirty="0"/>
              <a:t>Cod-701-pp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400" b="1" dirty="0"/>
              <a:t>Entrenamiento de Descúbrelo, discipulado familiar. Cod-702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400" b="1" dirty="0"/>
              <a:t>Entrenamiento conexión Juvenil. Cod-703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400" b="1" dirty="0"/>
              <a:t>Griego. Cod-704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400" b="1" dirty="0"/>
              <a:t>Hebreo Bíblico. Cod-705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400" b="1" dirty="0"/>
              <a:t>Manejo de plataforma Moodle.  Cod-706</a:t>
            </a: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325775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0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07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04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901614-6C8F-4DFA-BB5B-4F2C4EC6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HORARIO DE LOS CULTOS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975639-54A2-42C2-A690-489BF1E3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76368"/>
            <a:ext cx="10820400" cy="3741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/>
              <a:t>1er. Culto 		8:30 am a 10:00 am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r>
              <a:rPr lang="es-ES" sz="3200" b="1" dirty="0"/>
              <a:t>2do Culto 		10:30 am a 12:00 m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r>
              <a:rPr lang="es-ES" sz="3200" b="1" dirty="0"/>
              <a:t>3er Culto 		12:30 pm a 02:00 pm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26157"/>
              </p:ext>
            </p:extLst>
          </p:nvPr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9DB0BDD0-0973-4FB6-B97F-70A362F79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71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975639-54A2-42C2-A690-489BF1E3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490171"/>
            <a:ext cx="11088950" cy="41769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3200" b="1" dirty="0"/>
              <a:t>1er. Culto		Flor Amarillo, </a:t>
            </a:r>
            <a:r>
              <a:rPr lang="es-ES" sz="3200" b="1" dirty="0" err="1"/>
              <a:t>Sta</a:t>
            </a:r>
            <a:r>
              <a:rPr lang="es-ES" sz="3200" b="1" dirty="0"/>
              <a:t> </a:t>
            </a:r>
            <a:r>
              <a:rPr lang="es-ES" sz="3200" b="1" dirty="0" err="1"/>
              <a:t>Ines</a:t>
            </a:r>
            <a:r>
              <a:rPr lang="es-ES" sz="3200" b="1" dirty="0"/>
              <a:t>, </a:t>
            </a:r>
            <a:r>
              <a:rPr lang="es-ES" sz="3200" b="1" dirty="0" err="1"/>
              <a:t>Cda</a:t>
            </a:r>
            <a:r>
              <a:rPr lang="es-ES" sz="3200" b="1" dirty="0"/>
              <a:t> plaza, Isabelica,</a:t>
            </a:r>
          </a:p>
          <a:p>
            <a:pPr marL="0" indent="0">
              <a:buNone/>
            </a:pPr>
            <a:r>
              <a:rPr lang="es-ES" sz="3200" b="1" dirty="0"/>
              <a:t>			los Guayos, Michelena, Centro (adultos)	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r>
              <a:rPr lang="es-ES" sz="3200" b="1" dirty="0"/>
              <a:t>2do Culto 		San Diego, Naguanagua,</a:t>
            </a:r>
          </a:p>
          <a:p>
            <a:pPr marL="0" indent="0">
              <a:buNone/>
            </a:pPr>
            <a:r>
              <a:rPr lang="es-ES" sz="3200" b="1" dirty="0"/>
              <a:t>			Valencia Norte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r>
              <a:rPr lang="es-ES" sz="3200" b="1" dirty="0"/>
              <a:t>3er Culto 		Periférico, Lisandro Alvarado,</a:t>
            </a:r>
          </a:p>
          <a:p>
            <a:pPr marL="0" indent="0">
              <a:buNone/>
            </a:pPr>
            <a:r>
              <a:rPr lang="es-ES" sz="3200" b="1" dirty="0"/>
              <a:t>			Los Caobos, Nueva Valencia,</a:t>
            </a:r>
          </a:p>
          <a:p>
            <a:pPr marL="0" indent="0">
              <a:buNone/>
            </a:pPr>
            <a:r>
              <a:rPr lang="es-ES" sz="3200" b="1" dirty="0"/>
              <a:t>			Tocuyito, centro (jóvenes)</a:t>
            </a:r>
          </a:p>
          <a:p>
            <a:pPr marL="0" indent="0">
              <a:buNone/>
            </a:pPr>
            <a:r>
              <a:rPr lang="es-ES" sz="3200" b="1" dirty="0"/>
              <a:t>		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53E9705-3B76-431F-9AF3-881255BB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</p:spPr>
        <p:txBody>
          <a:bodyPr/>
          <a:lstStyle/>
          <a:p>
            <a:r>
              <a:rPr lang="es-ES" dirty="0"/>
              <a:t>ASISTENCIA DISTRIBUIDA POR UBICACIÓN GEOGRAFICA</a:t>
            </a:r>
          </a:p>
        </p:txBody>
      </p:sp>
    </p:spTree>
    <p:extLst>
      <p:ext uri="{BB962C8B-B14F-4D97-AF65-F5344CB8AC3E}">
        <p14:creationId xmlns:p14="http://schemas.microsoft.com/office/powerpoint/2010/main" val="38198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2057402"/>
            <a:ext cx="11266503" cy="45031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b="1" dirty="0"/>
              <a:t>La Escuela dominical presencial funcionará en forma simultanea en los tres cultos de la Iglesia Emanuel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/>
              <a:t>Las clases presenciales serán los niños, juveniles y el primer nivel </a:t>
            </a:r>
            <a:r>
              <a:rPr lang="es-ES" sz="2400" dirty="0"/>
              <a:t>(Ositos, Descúbrelo, conexión Juvenil, Nuevos Creyentes, Creyentes en Desarrollo y Libertad en Cristo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b="1" dirty="0"/>
              <a:t>El resto del programa educativo de la Escuela dominical será</a:t>
            </a:r>
          </a:p>
          <a:p>
            <a:pPr marL="0" indent="0">
              <a:buNone/>
            </a:pPr>
            <a:r>
              <a:rPr lang="es-ES" sz="2400" b="1" dirty="0"/>
              <a:t> en forma </a:t>
            </a:r>
            <a:r>
              <a:rPr lang="es-ES" sz="2400" b="1" dirty="0" err="1"/>
              <a:t>on</a:t>
            </a:r>
            <a:r>
              <a:rPr lang="es-ES" sz="2400" b="1" dirty="0"/>
              <a:t> line a través de la pagina.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dirty="0">
                <a:hlinkClick r:id="rId5"/>
              </a:rPr>
              <a:t>https://escueladominicaliglesiaemanuel.milaulas.com/?redirect=0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ESCUELA DOMINICAL</a:t>
            </a:r>
          </a:p>
        </p:txBody>
      </p:sp>
    </p:spTree>
    <p:extLst>
      <p:ext uri="{BB962C8B-B14F-4D97-AF65-F5344CB8AC3E}">
        <p14:creationId xmlns:p14="http://schemas.microsoft.com/office/powerpoint/2010/main" val="86337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2057402"/>
            <a:ext cx="11266503" cy="4503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b="1" dirty="0"/>
              <a:t>OBJETIVO: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dirty="0">
                <a:hlinkClick r:id="rId5"/>
              </a:rPr>
              <a:t>https://escueladominicaliglesiaemanuel.milaulas.com/?redirect=0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ESCUELA DOMINICAL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29F3E0-E04F-4E45-B05E-F7DB333DB28F}"/>
              </a:ext>
            </a:extLst>
          </p:cNvPr>
          <p:cNvSpPr txBox="1">
            <a:spLocks noChangeArrowheads="1"/>
          </p:cNvSpPr>
          <p:nvPr/>
        </p:nvSpPr>
        <p:spPr>
          <a:xfrm>
            <a:off x="831850" y="3130550"/>
            <a:ext cx="7772400" cy="2648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altLang="es-VE" sz="4400" b="1" i="1" dirty="0"/>
              <a:t>Ofrecer formación Bíblica </a:t>
            </a:r>
            <a:r>
              <a:rPr lang="es-VE" altLang="es-VE" sz="4400" b="1" i="1" dirty="0" smtClean="0"/>
              <a:t>de manera </a:t>
            </a:r>
            <a:r>
              <a:rPr lang="es-VE" altLang="es-VE" sz="4400" b="1" i="1" dirty="0" smtClean="0"/>
              <a:t>metódica </a:t>
            </a:r>
            <a:r>
              <a:rPr lang="es-VE" altLang="es-VE" sz="4400" b="1" i="1" dirty="0"/>
              <a:t>a los creyentes a fin de lograr su desarrollo integral.</a:t>
            </a:r>
            <a:endParaRPr lang="es-ES" altLang="es-VE" sz="4400" b="1" i="1" dirty="0"/>
          </a:p>
        </p:txBody>
      </p:sp>
    </p:spTree>
    <p:extLst>
      <p:ext uri="{BB962C8B-B14F-4D97-AF65-F5344CB8AC3E}">
        <p14:creationId xmlns:p14="http://schemas.microsoft.com/office/powerpoint/2010/main" val="190015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u="sng" dirty="0"/>
              <a:t>NIVEL INFANTIL</a:t>
            </a:r>
          </a:p>
          <a:p>
            <a:endParaRPr lang="es-ES" sz="32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3200" b="1" dirty="0" smtClean="0"/>
              <a:t>Descúbrelo (preescolares-escolares)</a:t>
            </a:r>
            <a:endParaRPr lang="es-ES" sz="3200" b="1" dirty="0"/>
          </a:p>
          <a:p>
            <a:pPr lvl="1">
              <a:buFont typeface="Wingdings" panose="05000000000000000000" pitchFamily="2" charset="2"/>
              <a:buChar char="ü"/>
            </a:pPr>
            <a:endParaRPr lang="es-ES" sz="32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3200" b="1" dirty="0"/>
              <a:t>C</a:t>
            </a:r>
            <a:r>
              <a:rPr lang="es-ES" sz="3200" b="1" dirty="0" smtClean="0"/>
              <a:t>onexión </a:t>
            </a:r>
            <a:r>
              <a:rPr lang="es-ES" sz="3200" b="1" dirty="0"/>
              <a:t>Juvenil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161089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NIVEL I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Nuevos Creyentes.  Cod-101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Creyentes en Desarrollo.  Cod-102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Libertad en Cristo.  Cod-103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4024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b="1" dirty="0"/>
              <a:t>NIVEL II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Llegando a ser un discípulo. </a:t>
            </a:r>
            <a:r>
              <a:rPr lang="es-ES" b="1" dirty="0"/>
              <a:t>Cod-201-S1-B1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Perteneciendo a una familia de familias. </a:t>
            </a:r>
            <a:r>
              <a:rPr lang="es-ES" b="1" dirty="0"/>
              <a:t>Cod-202-S1-B2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Participando en la misión de la Iglesia. </a:t>
            </a:r>
            <a:r>
              <a:rPr lang="es-ES" sz="1800" b="1" dirty="0"/>
              <a:t>Cod-203-S1-B3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Cultivando hábitos del corazón.  </a:t>
            </a:r>
            <a:r>
              <a:rPr lang="es-ES" b="1" dirty="0"/>
              <a:t>Cod-204-S1-B4</a:t>
            </a:r>
            <a:endParaRPr lang="es-ES" sz="2800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283273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F790B89F-D5E7-4164-964D-68202E34B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865" y="4367830"/>
          <a:ext cx="2707689" cy="247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3593880" imgH="3229560" progId="CorelDRAW.Graphic.13">
                  <p:embed/>
                </p:oleObj>
              </mc:Choice>
              <mc:Fallback>
                <p:oleObj r:id="rId3" imgW="3593880" imgH="3229560" progId="CorelDRAW.Graphic.1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F790B89F-D5E7-4164-964D-68202E34B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865" y="4367830"/>
                        <a:ext cx="2707689" cy="2476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1B5E422-36B7-417D-849B-B967D7B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b="1" dirty="0"/>
              <a:t>NIVEL III</a:t>
            </a:r>
          </a:p>
          <a:p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Mayordomía.  Cod-301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Como ser lleno del Espíritu Santo. Cod-302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Como Ganar almas. Cod-303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800" b="1" dirty="0"/>
              <a:t>Familia Saludable. Cod-304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8585543-FCB2-4D7B-8BD0-90D72EF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NUEVO PENSUM DE LA ESCUELA DOMINICAL.</a:t>
            </a:r>
          </a:p>
        </p:txBody>
      </p:sp>
    </p:spTree>
    <p:extLst>
      <p:ext uri="{BB962C8B-B14F-4D97-AF65-F5344CB8AC3E}">
        <p14:creationId xmlns:p14="http://schemas.microsoft.com/office/powerpoint/2010/main" val="145219385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14355</TotalTime>
  <Words>375</Words>
  <Application>Microsoft Office PowerPoint</Application>
  <PresentationFormat>Personalizado</PresentationFormat>
  <Paragraphs>122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Estela de condensación</vt:lpstr>
      <vt:lpstr>CorelDRAW.Graphic.13</vt:lpstr>
      <vt:lpstr>esquema de reuniones de la iglesia Emanuel.</vt:lpstr>
      <vt:lpstr>HORARIO DE LOS CULTOS</vt:lpstr>
      <vt:lpstr>ASISTENCIA DISTRIBUIDA POR UBICACIÓN GEOGRAFICA</vt:lpstr>
      <vt:lpstr>ESCUELA DOMINICAL</vt:lpstr>
      <vt:lpstr>ESCUELA DOMINICAL</vt:lpstr>
      <vt:lpstr>NUEVO PENSUM DE LA ESCUELA DOMINICAL.</vt:lpstr>
      <vt:lpstr>NUEVO PENSUM DE LA ESCUELA DOMINICAL.</vt:lpstr>
      <vt:lpstr>NUEVO PENSUM DE LA ESCUELA DOMINICAL.</vt:lpstr>
      <vt:lpstr>NUEVO PENSUM DE LA ESCUELA DOMINICAL.</vt:lpstr>
      <vt:lpstr>NUEVO PENSUM DE LA ESCUELA DOMINICAL.</vt:lpstr>
      <vt:lpstr>NUEVO PENSUM DE LA ESCUELA DOMINICAL.</vt:lpstr>
      <vt:lpstr>NUEVO PENSUM DE LA ESCUELA DOMINICAL.</vt:lpstr>
      <vt:lpstr>NUEVO PENSUM DE LA ESCUELA DOMINICAL.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 esquema de reuniones de la iglesia Emanuel.</dc:title>
  <dc:creator>Abdy Manuel Pereira Briceño</dc:creator>
  <cp:lastModifiedBy>windows</cp:lastModifiedBy>
  <cp:revision>56</cp:revision>
  <dcterms:created xsi:type="dcterms:W3CDTF">2020-06-19T18:52:38Z</dcterms:created>
  <dcterms:modified xsi:type="dcterms:W3CDTF">2021-01-27T00:09:15Z</dcterms:modified>
</cp:coreProperties>
</file>